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6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6" r:id="rId11"/>
    <p:sldId id="477" r:id="rId12"/>
    <p:sldId id="478" r:id="rId13"/>
    <p:sldId id="479" r:id="rId14"/>
    <p:sldId id="4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6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2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12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6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5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3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9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8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9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7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9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8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76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7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9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3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5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850"/>
            <a:ext cx="830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39199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2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1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8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2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3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4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3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2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4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6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171</cp:revision>
  <dcterms:created xsi:type="dcterms:W3CDTF">2006-08-16T00:00:00Z</dcterms:created>
  <dcterms:modified xsi:type="dcterms:W3CDTF">2019-10-07T04:12:45Z</dcterms:modified>
</cp:coreProperties>
</file>